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DF4965F-1099-4830-A1E2-EEC995863FD6}">
  <a:tblStyle styleId="{1DF4965F-1099-4830-A1E2-EEC995863FD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3210" y="72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45e8255f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45e8255f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1b17b07397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1b17b07397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1b17b07397_1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1b17b07397_1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1b17b07397_1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1b17b07397_1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1b17b07397_1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1b17b07397_1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 Week 1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ir </a:t>
                      </a:r>
                      <a:r>
                        <a:rPr lang="en-GB" sz="10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ie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ue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/oo/yoo/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u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bird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true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music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first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glue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tuna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third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cried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human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argue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girl has some birds on her skirt.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looked at the pie and tried not eat it!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clue led us to the blue bench.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spied unicorn tracks in the mud.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8517825"/>
          <a:ext cx="6908650" cy="67605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98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9772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girl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blue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unit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ir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ir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ue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resc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ue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nicorn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1592" y="354561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 Week 2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i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paper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later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spider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secret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baking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post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open the most post, </a:t>
                      </a:r>
                      <a:r>
                        <a:rPr lang="en-GB" sz="1800">
                          <a:solidFill>
                            <a:srgbClr val="050505"/>
                          </a:solidFill>
                          <a:highlight>
                            <a:srgbClr val="F0F2F5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boasted</a:t>
                      </a: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the otter.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found a spider in my post!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wild tiger was chasing an acorn.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 likes to read in secret.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8517825"/>
          <a:ext cx="6908650" cy="67605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98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9772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basic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ger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per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8729" y="328987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 Week 3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a-e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i-e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o-e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u-e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/oo/yoo/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made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ripe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woke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cute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game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prize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amaze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 is fun to play the game snakes and ladders.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would like a ride in a hot-air balloon.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note was hidden under the stone.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made a cube using a tube and a ruler.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8517825"/>
          <a:ext cx="6908650" cy="67605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98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9772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take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rude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6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sz="16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1592" y="328987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 Week 4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e-e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ew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/oo/yoo/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ie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aw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new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claw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belief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bodies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athlete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blew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shield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squawk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complete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straw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 athletes will win the games.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mouse could chew the stew with its big teeth.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like to munch and chew brownies.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parrot squawks and uses its claw to draw.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8517825"/>
          <a:ext cx="6908600" cy="66081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8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9772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house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mouse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water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92798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even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field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draw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ld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0167" y="354561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 Week 5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/igh/ /ai/ /oa/ /ee/ /oo/ /yoo/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3945825"/>
          <a:ext cx="6908625" cy="207800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spider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lightning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shaking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take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amaze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train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groan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explode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toad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eating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street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belief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bodies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blew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cute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music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blue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tube</a:t>
                      </a:r>
                      <a:endParaRPr sz="16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6155625"/>
          <a:ext cx="6908600" cy="187248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2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1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8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2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child saw the spider and cried.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am making a cake.</a:t>
                      </a:r>
                      <a:endParaRPr sz="1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Most blossoms drop from the trees.</a:t>
                      </a:r>
                      <a:endParaRPr sz="1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 is fun to eat a sweet treat.</a:t>
                      </a:r>
                      <a:endParaRPr sz="1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8213025"/>
          <a:ext cx="6908650" cy="1978080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98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7767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house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mouse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water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want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could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would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should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oh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Mrs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Ms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54000" marB="54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300" y="2388500"/>
          <a:ext cx="6908500" cy="1412115"/>
        </p:xfrm>
        <a:graphic>
          <a:graphicData uri="http://schemas.openxmlformats.org/drawingml/2006/table">
            <a:tbl>
              <a:tblPr>
                <a:noFill/>
                <a:tableStyleId>{1DF4965F-1099-4830-A1E2-EEC995863FD6}</a:tableStyleId>
              </a:tblPr>
              <a:tblGrid>
                <a:gridCol w="690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08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98500">
                <a:tc gridSpan="10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35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r>
                        <a:rPr lang="en-GB" sz="1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r>
                        <a:rPr lang="en-GB" sz="1600" i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</a:t>
                      </a:r>
                      <a:endParaRPr sz="1600" i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8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8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8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/oo/yoo/</a:t>
                      </a:r>
                      <a:endParaRPr sz="1600" i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14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1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i-e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a-</a:t>
                      </a: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o-e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e-e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u-e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7304" y="344149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Props1.xml><?xml version="1.0" encoding="utf-8"?>
<ds:datastoreItem xmlns:ds="http://schemas.openxmlformats.org/officeDocument/2006/customXml" ds:itemID="{83A8AD05-7081-4A19-ADFA-EDA7D27869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5569E4-D029-486D-BC4C-49428F04E7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AE98EC-EBF0-4533-A0E8-A90AA42BAC04}">
  <ds:schemaRefs>
    <ds:schemaRef ds:uri="http://schemas.microsoft.com/office/2006/metadata/properties"/>
    <ds:schemaRef ds:uri="http://schemas.microsoft.com/office/infopath/2007/PartnerControls"/>
    <ds:schemaRef ds:uri="d898263e-d0bf-4f8e-a2f9-30a033027c2d"/>
    <ds:schemaRef ds:uri="aa46c3ed-1995-40e5-9933-55b482b6b9a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1340</Words>
  <Application>Microsoft Office PowerPoint</Application>
  <PresentationFormat>Custom</PresentationFormat>
  <Paragraphs>295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ABeeZee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Siobhan Cordery</cp:lastModifiedBy>
  <cp:revision>1</cp:revision>
  <dcterms:modified xsi:type="dcterms:W3CDTF">2024-10-24T16:23:55Z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63601600</vt:r8>
  </property>
</Properties>
</file>