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7F3FF92-D65F-48EF-B350-D56282E93DCC}">
  <a:tblStyle styleId="{77F3FF92-D65F-48EF-B350-D56282E93DC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3210" y="72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d81ad06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d81ad06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d81ad06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d81ad06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d81ad06e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d81ad06e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1d81ad06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1d81ad06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wh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/oa/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silly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feather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boulder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breakfast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smelly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whimper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Look at the happy children being silly on the beach.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 there any bread for breakfast?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feel happy when the whale is near me in the water.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was sitting on the boulder with my toes in the water.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375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3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happy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funn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eel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oe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lder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8730" y="356925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g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ph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elephant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reply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dolphin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energy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bird is trying to fly.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yellow sun shines in my window.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giant has a huge gem on its finger.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take photo of a dolphin with my phone.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600" cy="8589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huge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iant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0167" y="3545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al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c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ve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/v/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equal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sparkle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puddle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giant, white beetle swimming in the puddle.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 can carry the huge metal elephant up the stairs.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mice are eating nice apples.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space puzzle is hard to solve.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517825"/>
          <a:ext cx="6908400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93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different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80277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56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bubble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/l/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/v/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5880" y="372150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/u/ &amp; se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ce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brother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tease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monkey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nothing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honey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praise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gentle when I touch the young puppy.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Please whisper as loud noise will wake the baby.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 horse can leap over a huge fence.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donkey waits in the valley for its friend, the monkey.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475" cy="70652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50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375" cy="773195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3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0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touch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dance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/u/</a:t>
                      </a:r>
                      <a:endParaRPr sz="24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</a:t>
                      </a:r>
                      <a:endParaRPr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1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 / ce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2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</a:t>
                      </a: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2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fen</a:t>
                      </a: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2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sz="41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donk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305" y="343007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1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/oo/yoo/ /ee/ /s/z/ /oa/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403025"/>
          <a:ext cx="6908700" cy="174816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657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group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bruise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fruit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happy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honey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visit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princess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horse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ice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noise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yellow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total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window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308025"/>
          <a:ext cx="6908600" cy="19310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88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blue fruit had a bruise.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 sheep have sharp teeth and little feet.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 time the mouse visits, it eats a chunk of cheese.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wind goans through the old windows.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365425"/>
          <a:ext cx="6908400" cy="213048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9575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school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different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0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300" y="2388500"/>
          <a:ext cx="6908400" cy="1870940"/>
        </p:xfrm>
        <a:graphic>
          <a:graphicData uri="http://schemas.openxmlformats.org/drawingml/2006/table">
            <a:tbl>
              <a:tblPr>
                <a:noFill/>
                <a:tableStyleId>{77F3FF92-D65F-48EF-B350-D56282E93DCC}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42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175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0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ui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5880" y="344149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9E2474DB-5AEF-49CA-847B-27B245E805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4D0C95-C07D-4BC3-8A85-401359957F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49A4777-3526-4C7C-8263-80C2C7681327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1362</Words>
  <Application>Microsoft Office PowerPoint</Application>
  <PresentationFormat>Custom</PresentationFormat>
  <Paragraphs>299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2024-10-24T16:30:57Z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63602000</vt:r8>
  </property>
</Properties>
</file>