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C6C747-EE2A-4040-ADC8-8FA7FBD154B8}">
  <a:tblStyle styleId="{54C6C747-EE2A-4040-ADC8-8FA7FBD154B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3210" y="72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45e8255f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45e8255f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45e8255f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45e8255fa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1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phonemes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toads feel so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boot on my right foot is too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foxes in the car lights.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can go down to the town on the bus.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25700" y="2326605"/>
          <a:ext cx="6908600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62" y="36497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/ Words with 2 or more digraphs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fishes are bigger than the cat.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feel the cobweb with my finger.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has sharp teeth.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garden feels cool in the morning.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3BD4DC13-C7A1-4233-A5CF-B5A84818E7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62" y="36497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4 /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snack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driftwood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chimp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slept in the drum.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Splat, the chimp chuck a plum.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bright light was floating in the air.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 you sure the train went to the windmill?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drum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7C2CE63D-4E94-45C5-8108-9ABB4B5B4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62" y="36497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ou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 I play with the crayon?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thunder booms in the clouds.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boy smears crayons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treat myself and read cartoon.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700" cy="67605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5FFB2F68-8837-423B-AEE8-B9ABB21F8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62" y="36497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liquid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magnet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airport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chicken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jacket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thicker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the farmyard from my bedroom.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kitten is playing with the rabbit.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enjoy eating a heap of peas!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forest has a track that leads to a train.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rabbit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35F715CA-6980-4A17-B44D-CA474CF3C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462" y="36497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8DB121B2-FBBB-4610-9579-3F876D4AC5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ECC8C5-1577-42D4-84B3-450F9D343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BD140D-9946-46D2-A2C9-2F5C1F32100E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1219</Words>
  <Application>Microsoft Office PowerPoint</Application>
  <PresentationFormat>Custom</PresentationFormat>
  <Paragraphs>260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63601200</vt:r8>
  </property>
</Properties>
</file>