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DB8A1E-7459-48E6-A9AD-C0034745242D}">
  <a:tblStyle styleId="{AEDB8A1E-7459-48E6-A9AD-C0034745242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3210" y="72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1cf73da7f_1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1cf73da7f_1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1cf73da7f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1cf73da7f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1cf73da7f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1cf73da7f_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1b1c87c59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1b1c87c59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1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u &amp; oul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are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&amp;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/or/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playful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astronaut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pudding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talk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square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worm’s work is never done!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playful octopus dances in the pudding.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 you dare to scare a worm?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astronaut met the dinosaur on the jungle floor.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8517825"/>
          <a:ext cx="6908375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93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awful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floor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  oul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awf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oul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thor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oor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dinos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aur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0155" y="344149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tch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ture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al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/ar/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kitchen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palm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creature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nasty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nature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mask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almond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adventure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branch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fetch the cheese from the kitchen please?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would be an adventure to see an octopus in nature.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saw a calf being born in the farmyard.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am making a mask in the craft lesson.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8517825"/>
          <a:ext cx="6908375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93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9356025"/>
          <a:ext cx="6908625" cy="8589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2302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17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picture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tch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tch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ture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/ch/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adven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ture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3017" y="299094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5087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/air/ &amp; Schwa in longer words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728791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ter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nt</a:t>
                      </a:r>
                      <a:endParaRPr sz="18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/air/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5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ere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crocodile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salt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celebrate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animal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always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ball always goes over the wall.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crocodile is a wild animal.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Watch out, there is a wasp near your juice.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hairy bear eats pears in the kitchen.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8517825"/>
          <a:ext cx="6908475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98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9350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difficult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3017" y="402805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wr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/s/ </a:t>
                      </a:r>
                      <a:r>
                        <a:rPr lang="en-GB" sz="1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&amp; Schwa at the end of words</a:t>
                      </a: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learn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collar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write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muscle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sailor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wriggle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scent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Christmas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rehearsal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actor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heard the children whispering about wasps.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wrapping paper on the box makes it look cool.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 to the wind whistle through the castle.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gigantic caterpillar was a blue colour.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8517825"/>
          <a:ext cx="6908400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93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wrong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scent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colour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/r/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ist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</a:t>
                      </a:r>
                      <a:endParaRPr sz="5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ience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7304" y="354561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5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43268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chemist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parachute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sneeze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princess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paper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celebrate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picture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musical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triumphant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60794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children shriek as they chase each other through the school!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loud sneeze woke me up from my snooze!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use salt and water when I am baking pizza.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had a colourful caterpillar that turned into a butterfly.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8441625"/>
          <a:ext cx="6908400" cy="70652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93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275" y="92798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school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freeze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difficult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gigantic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/>
        </p:nvGraphicFramePr>
        <p:xfrm>
          <a:off x="314300" y="2388500"/>
          <a:ext cx="6908400" cy="1826340"/>
        </p:xfrm>
        <a:graphic>
          <a:graphicData uri="http://schemas.openxmlformats.org/drawingml/2006/table">
            <a:tbl>
              <a:tblPr>
                <a:noFill/>
                <a:tableStyleId>{AEDB8A1E-7459-48E6-A9AD-C0034745242D}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1125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/c/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5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ool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ef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ter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/ar/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king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7305" y="308981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60F91058-4CA3-48B0-ABCC-95A0B534CD4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ADB0311-7688-4CE6-BC30-65F0BC60CF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AB51CCA-92AD-4F36-8A94-2BF52F4088C1}">
  <ds:schemaRefs>
    <ds:schemaRef ds:uri="http://schemas.microsoft.com/office/2006/metadata/properties"/>
    <ds:schemaRef ds:uri="http://schemas.microsoft.com/office/infopath/2007/PartnerControls"/>
    <ds:schemaRef ds:uri="d898263e-d0bf-4f8e-a2f9-30a033027c2d"/>
    <ds:schemaRef ds:uri="aa46c3ed-1995-40e5-9933-55b482b6b9a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1312</Words>
  <Application>Microsoft Office PowerPoint</Application>
  <PresentationFormat>Custom</PresentationFormat>
  <Paragraphs>261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Siobhan Cordery</cp:lastModifiedBy>
  <cp:revision>1</cp:revision>
  <dcterms:modified xsi:type="dcterms:W3CDTF">2024-10-24T16:32:13Z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63602400</vt:r8>
  </property>
</Properties>
</file>