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1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x="7559675" cy="10691813"/>
  <p:notesSz cx="6858000" cy="9144000"/>
  <p:embeddedFontLst>
    <p:embeddedFont>
      <p:font typeface="ABeeZee" panose="020B0604020202020204" charset="0"/>
      <p:regular r:id="rId12"/>
      <p: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2204CF8-695F-4C11-B05A-503794347588}">
  <a:tblStyle styleId="{E2204CF8-695F-4C11-B05A-50379434758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3156" y="10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1bc706a6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1bc706a6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1bc706a68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1bc706a68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1bc706a68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1bc706a68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1bc706a68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1bc706a68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21bc706a68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21bc706a68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121bc706a68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121bc706a68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1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for Phonics Screening Check 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300" y="24647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4479225"/>
          <a:ext cx="6908600" cy="16895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66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bead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least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snake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crayon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amaze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read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secret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63080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children play in the park on a warm day in May.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 waited to play the game of snakes and ladders.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As a treat they all went to the sea and played on the beach.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Where was the secret shop we got the treat from?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8670225"/>
          <a:ext cx="6908625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74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14275" y="9584625"/>
          <a:ext cx="6908400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made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treat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fever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1928" y="365161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2</a:t>
                      </a:r>
                      <a:endParaRPr sz="13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for Phonics Screening Check 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300" y="24647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>
            <p:extLst>
              <p:ext uri="{D42A27DB-BD31-4B8C-83A1-F6EECF244321}">
                <p14:modId xmlns:p14="http://schemas.microsoft.com/office/powerpoint/2010/main" val="581449688"/>
              </p:ext>
            </p:extLst>
          </p:nvPr>
        </p:nvGraphicFramePr>
        <p:xfrm>
          <a:off x="314275" y="4479225"/>
          <a:ext cx="6908600" cy="16895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0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66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cried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home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note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prize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pie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explode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inside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lie</a:t>
                      </a:r>
                      <a:endParaRPr sz="2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63080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Tie a ribbon on the tree with pink blossoms.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What time is best to pick ripe plums from the trees?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the box and look inside!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“I woke up in fear after I hear the ship explode!” she cried.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8670225"/>
          <a:ext cx="6908625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74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says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14275" y="9584625"/>
          <a:ext cx="6908400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over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stone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7347" y="338244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3</a:t>
                      </a:r>
                      <a:endParaRPr sz="13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for Phonics Screening Check</a:t>
                      </a: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300" y="24647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0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2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1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15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ue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resc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ue</a:t>
                      </a:r>
                      <a:endParaRPr sz="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ew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u-e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 </a:t>
                      </a: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/or/ </a:t>
                      </a:r>
                      <a:r>
                        <a:rPr lang="en-GB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</a:t>
                      </a:r>
                      <a:r>
                        <a:rPr lang="en-GB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aw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4479225"/>
          <a:ext cx="6908600" cy="16895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66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blue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flew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cute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claw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use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argue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yawn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threw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tube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63080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 it true that you had to rescue the blue kite?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stick flew so high because I threw it hard.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fill the tube with water if you hold it still.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dog was giving me its paw the shake hands!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8670225"/>
          <a:ext cx="6908625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74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their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people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14275" y="9584625"/>
          <a:ext cx="6908400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value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stew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cube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straw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8910" y="330449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4</a:t>
                      </a:r>
                      <a:endParaRPr sz="13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for Phonics Screening Check </a:t>
                      </a:r>
                      <a:endParaRPr sz="1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300" y="24647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ir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/ur/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ir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/ow/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oy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4479225"/>
          <a:ext cx="6908600" cy="16895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66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skirt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proud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annoy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feather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bird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cloud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about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third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breakfast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destroy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63080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yawn all the way through breakfast!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thought that the girl had a bird on the coat.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am proud that I found that feather.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enjoy mucking about in the water.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8670225"/>
          <a:ext cx="6908625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74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many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whole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275" y="9584625"/>
          <a:ext cx="6908400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bread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girl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1201" y="330449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5</a:t>
                      </a:r>
                      <a:endParaRPr sz="13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for Phonics Screening Check </a:t>
                      </a:r>
                      <a:endParaRPr sz="1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300" y="24647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/igh/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ger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per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/oa/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/yoo/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nicorn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4479225"/>
          <a:ext cx="6908600" cy="16895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66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tiger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acorn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unicorn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music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paper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snow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window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human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spider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chasing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63080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came first and were wild with joy once we got our medal.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need butter for my baking.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thought the arrow was too low to hit the target.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 friend has a wild unicorn that eats snow!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275" y="8670225"/>
          <a:ext cx="6908625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74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eye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thought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through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9" name="Google Shape;109;p17"/>
          <p:cNvGraphicFramePr/>
          <p:nvPr/>
        </p:nvGraphicFramePr>
        <p:xfrm>
          <a:off x="314275" y="9584625"/>
          <a:ext cx="6908400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child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baking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follow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tuna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9637" y="365161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4" name="Google Shape;114;p18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1 Week 6</a:t>
                      </a:r>
                      <a:endParaRPr sz="13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for Phonics Screening Check </a:t>
                      </a:r>
                      <a:endParaRPr sz="1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6" name="Google Shape;116;p18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17" name="Google Shape;117;p18"/>
          <p:cNvGraphicFramePr/>
          <p:nvPr/>
        </p:nvGraphicFramePr>
        <p:xfrm>
          <a:off x="314300" y="24647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/f/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/w/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eel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ie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ld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/j/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iant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8" name="Google Shape;118;p18"/>
          <p:cNvGraphicFramePr/>
          <p:nvPr/>
        </p:nvGraphicFramePr>
        <p:xfrm>
          <a:off x="314275" y="4479225"/>
          <a:ext cx="6908600" cy="16895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66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white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brownie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giant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magic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elephant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wheel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shield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whale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bodies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alphabet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ginger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9" name="Google Shape;119;p18"/>
          <p:cNvGraphicFramePr/>
          <p:nvPr/>
        </p:nvGraphicFramePr>
        <p:xfrm>
          <a:off x="314275" y="63080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took a photo of a dolphin on my phone!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Whisper into the white phone.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have found a Roman shield in the field.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giant gave the stone a gentle push.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20" name="Google Shape;120;p18"/>
          <p:cNvGraphicFramePr/>
          <p:nvPr/>
        </p:nvGraphicFramePr>
        <p:xfrm>
          <a:off x="314275" y="8670225"/>
          <a:ext cx="6908625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74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friend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once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becuase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laugh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1" name="Google Shape;121;p18"/>
          <p:cNvGraphicFramePr/>
          <p:nvPr/>
        </p:nvGraphicFramePr>
        <p:xfrm>
          <a:off x="314275" y="9584625"/>
          <a:ext cx="6908400" cy="803675"/>
        </p:xfrm>
        <a:graphic>
          <a:graphicData uri="http://schemas.openxmlformats.org/drawingml/2006/table">
            <a:tbl>
              <a:tblPr>
                <a:noFill/>
                <a:tableStyleId>{E2204CF8-695F-4C11-B05A-503794347588}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dolphin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field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gem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9336446-84ED-4F49-ABFC-E73072E3F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7347" y="293000"/>
            <a:ext cx="1194292" cy="126380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CD34978-D672-4211-AA71-A7C23DF5F5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53B6D2-7444-4CD4-B663-4563410C3198}">
  <ds:schemaRefs>
    <ds:schemaRef ds:uri="http://schemas.microsoft.com/office/2006/metadata/properties"/>
    <ds:schemaRef ds:uri="http://schemas.microsoft.com/office/infopath/2007/PartnerControls"/>
    <ds:schemaRef ds:uri="d898263e-d0bf-4f8e-a2f9-30a033027c2d"/>
    <ds:schemaRef ds:uri="aa46c3ed-1995-40e5-9933-55b482b6b9a3"/>
  </ds:schemaRefs>
</ds:datastoreItem>
</file>

<file path=customXml/itemProps3.xml><?xml version="1.0" encoding="utf-8"?>
<ds:datastoreItem xmlns:ds="http://schemas.openxmlformats.org/officeDocument/2006/customXml" ds:itemID="{25545236-57C1-4EF1-A708-3A128D97FD4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1500</Words>
  <Application>Microsoft Office PowerPoint</Application>
  <PresentationFormat>Custom</PresentationFormat>
  <Paragraphs>284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Siobhan Cordery</cp:lastModifiedBy>
  <cp:revision>1</cp:revision>
  <dcterms:modified xsi:type="dcterms:W3CDTF">2024-10-24T16:34:34Z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63602800</vt:r8>
  </property>
</Properties>
</file>