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10EF384-B81B-4B84-892D-D79458E91C16}">
  <a:tblStyle styleId="{D10EF384-B81B-4B84-892D-D79458E91C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3108" y="9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3be19fbf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3be19fbf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23be19fbf8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23be19fbf8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23be19fbf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123be19fbf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23be19fbf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23be19fbf8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23be19fbf8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23be19fbf8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1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 vowel sounds in words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bleed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sport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storm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speech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smart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dog will growl if the cat runs by.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Quick, let’s get the train!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mix the paint with my spoon.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432225"/>
          <a:ext cx="6908700" cy="88940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part/parts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9D1F5D11-796E-4295-A9C9-E018488C41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8602" y="432780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4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2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 vowel sounds in words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7" name="Google Shape;67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8" name="Google Shape;68;p14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street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screen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strong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scoop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slight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crack on my screen.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is stuck up the tree.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Three foxes ran out into the street in the night.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9432225"/>
          <a:ext cx="6908700" cy="88940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241D2ED6-FB65-45EB-98A5-C80A272B2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8582" y="479238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" name="Google Shape;76;p15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3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ending </a:t>
                      </a: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-s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/s/z/ </a:t>
                      </a: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-es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Longer words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8" name="Google Shape;78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79" name="Google Shape;79;p15"/>
          <p:cNvGraphicFramePr/>
          <p:nvPr/>
        </p:nvGraphicFramePr>
        <p:xfrm>
          <a:off x="314300" y="24647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0" name="Google Shape;80;p15"/>
          <p:cNvGraphicFramePr/>
          <p:nvPr/>
        </p:nvGraphicFramePr>
        <p:xfrm>
          <a:off x="314275" y="54698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sports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floats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crowds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spears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dresses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splashes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speeches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balloon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portrait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scrunches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7451025"/>
          <a:ext cx="6908600" cy="16818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83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5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crowd on the train groans as the train gets stuck on the track.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 scrunches up the dresses as she runs in the rain.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balloon floats up to the stars.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9203625"/>
          <a:ext cx="6908700" cy="12551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 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36B7685B-4303-46E7-96B6-ED52AE8B8D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3612" y="453418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6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4</a:t>
                      </a:r>
                      <a:endParaRPr sz="16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Root words ending in: </a:t>
                      </a:r>
                      <a:r>
                        <a:rPr lang="en-GB" sz="16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</a:t>
                      </a:r>
                      <a:r>
                        <a:rPr lang="en-GB" sz="16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ing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6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-ed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/t/id/ed/d/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9" name="Google Shape;89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0" name="Google Shape;90;p16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91" name="Google Shape;91;p16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cloaked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scooped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sleeping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creeping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crowned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toasted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smeared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floated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painting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blinked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2" name="Google Shape;92;p16"/>
          <p:cNvGraphicFramePr/>
          <p:nvPr/>
        </p:nvGraphicFramePr>
        <p:xfrm>
          <a:off x="314275" y="7527225"/>
          <a:ext cx="6908600" cy="16818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83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5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First, we scooped up the mud and then we splashed it into the pool.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toasted buns with butter and jam.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fighting children stormed out of the room.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3" name="Google Shape;93;p16"/>
          <p:cNvGraphicFramePr/>
          <p:nvPr/>
        </p:nvGraphicFramePr>
        <p:xfrm>
          <a:off x="314275" y="9279825"/>
          <a:ext cx="6908700" cy="12551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A23F604D-C684-49CB-8164-686EC7DBD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8543" y="440905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Google Shape;98;p17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5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Root words with: </a:t>
                      </a: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-er -est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" name="Google Shape;100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1" name="Google Shape;101;p17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2" name="Google Shape;102;p17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smartest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brighter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brightest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painter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boaster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brownest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swiftest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freshest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helper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hunter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3" name="Google Shape;103;p17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cat is the sweetest, plumpest cat!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appears and frightens the dog.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light is the brightest in the street.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4" name="Google Shape;104;p17"/>
          <p:cNvGraphicFramePr/>
          <p:nvPr/>
        </p:nvGraphicFramePr>
        <p:xfrm>
          <a:off x="314275" y="9432225"/>
          <a:ext cx="6908700" cy="88940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part/parts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4661E4A4-CD18-41BE-89C2-206835E2C6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573" y="479238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3E3E53-DADF-401F-A2D7-2C9EB8389E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20B888-D5B0-4F89-ACF3-2428BFEF4923}">
  <ds:schemaRefs>
    <ds:schemaRef ds:uri="aa46c3ed-1995-40e5-9933-55b482b6b9a3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d898263e-d0bf-4f8e-a2f9-30a033027c2d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F0DEA58-DCF5-4DE1-8FEB-905D01CF95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1267</Words>
  <Application>Microsoft Office PowerPoint</Application>
  <PresentationFormat>Custom</PresentationFormat>
  <Paragraphs>405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Ceri Roberts</cp:lastModifiedBy>
  <cp:revision>1</cp:revision>
  <dcterms:modified xsi:type="dcterms:W3CDTF">2024-10-25T08:19:21Z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63599600</vt:r8>
  </property>
</Properties>
</file>