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4C83B86-3848-4931-B4F1-F8D82AABFD06}">
  <a:tblStyle styleId="{A4C83B86-3848-4931-B4F1-F8D82AABFD0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3210" y="84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1b119caf0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1b119caf0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1b119caf04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1b119caf04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1b119caf04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1b119caf04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1b119caf04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1b119caf04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1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</a:t>
                      </a:r>
                      <a:r>
                        <a:rPr lang="en-GB" sz="13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 /ear/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&amp; kn gn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/n/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mb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/m/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388500"/>
          <a:ext cx="6908400" cy="17838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552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eigh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aigh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  gn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/n/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gn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4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/ear/</a:t>
                      </a:r>
                      <a:endParaRPr sz="1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ere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eer</a:t>
                      </a:r>
                      <a:endParaRPr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mb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/m/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thu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mb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4326825"/>
          <a:ext cx="6908600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9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eight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straight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great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knee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gnash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lamb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climb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sneer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knock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60032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Eight great shaking whales sprayed water from their blowholes.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knock on the door let me know that the grey monkey was here.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lambs were gentle and we enjoyed playing with them.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meerkat was smearing pears on the wall.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8289225"/>
          <a:ext cx="6908625" cy="110274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busy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beautiful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pretty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275" y="9508425"/>
          <a:ext cx="6908400" cy="7003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4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great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know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crumb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8730" y="372686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 si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/zh/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dge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ge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300" y="2388500"/>
          <a:ext cx="6908400" cy="17838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552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3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  si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/zh/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vi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dge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dge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43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stal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endParaRPr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4326825"/>
          <a:ext cx="6908600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9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treasure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bridge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mystery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village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crystal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vision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dodge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explosion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fudge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gym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measure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change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60032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saw an explosion and the treasure appeared!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badger sniffed the fudge that I had left on the bridge.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children tried to solve the great pyramid mystery.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bridge went over the river and onto the village.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8289225"/>
          <a:ext cx="6908625" cy="110274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improve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parents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275" y="9508425"/>
          <a:ext cx="6908400" cy="7003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4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usual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bridge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myth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large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1592" y="306714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</a:t>
                      </a:r>
                      <a:r>
                        <a:rPr lang="en-GB" sz="13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/sh/  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300" y="2388500"/>
          <a:ext cx="6908625" cy="10517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230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74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/sh/</a:t>
                      </a:r>
                      <a:endParaRPr sz="24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deli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ci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ous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3564825"/>
          <a:ext cx="6908600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9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delicious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fiction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special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action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cautious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social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52412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cautious chef stayed in the kitchen.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mission to the space station was a success.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magician sneezed and did a special trick!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chef used the sugar in a special and delicious cake.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7527225"/>
          <a:ext cx="6908625" cy="110274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busy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beautiful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pretty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275" y="8746425"/>
          <a:ext cx="6908400" cy="7003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4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mission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social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precious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3017" y="340987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 </a:t>
                      </a:r>
                      <a:r>
                        <a:rPr lang="en-GB" sz="13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 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300" y="2388500"/>
          <a:ext cx="6908625" cy="10517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230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74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4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 the code:</a:t>
                      </a:r>
                      <a:endParaRPr sz="1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</a:t>
                      </a:r>
                      <a:endParaRPr sz="24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augh</a:t>
                      </a: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ter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oar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ore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3564825"/>
          <a:ext cx="6908600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9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daughter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naughty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caught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taught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board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score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snore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before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5241225"/>
          <a:ext cx="6908600" cy="8436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this sentence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naughty unicorn dropped popcorn on the floor.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6231825"/>
          <a:ext cx="6908625" cy="110274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improve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parents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25800" y="7481475"/>
          <a:ext cx="6908600" cy="843705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naughty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3017" y="357357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5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5</a:t>
                      </a:r>
                      <a:endParaRPr sz="13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2421825"/>
          <a:ext cx="6908600" cy="267565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11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wrapping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wriggle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whistle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scent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muscle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session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delicious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chef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sugar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searched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walked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slamming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collar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sailor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flavour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climbing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emotion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bicycle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5241225"/>
          <a:ext cx="6908600" cy="216948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Listen to the puppies as they wriggle and whine.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electrician fixed the lights in the mansion.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walked for miles as we searched for the amazing castle.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crocodile is a difficult animal to love!</a:t>
                      </a:r>
                      <a:endParaRPr sz="17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7527225"/>
          <a:ext cx="6908625" cy="154467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080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busy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because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improve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8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parents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beautiful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pretty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9203625"/>
          <a:ext cx="6908400" cy="1142310"/>
        </p:xfrm>
        <a:graphic>
          <a:graphicData uri="http://schemas.openxmlformats.org/drawingml/2006/table">
            <a:tbl>
              <a:tblPr>
                <a:noFill/>
                <a:tableStyleId>{A4C83B86-3848-4931-B4F1-F8D82AABFD06}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84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science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special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magician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sweeping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4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searched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colour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again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celebrate</a:t>
                      </a:r>
                      <a:endParaRPr sz="17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3017" y="344210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EB62A6-07B9-411D-9B80-91D4CE415986}">
  <ds:schemaRefs>
    <ds:schemaRef ds:uri="http://schemas.microsoft.com/office/2006/metadata/properties"/>
    <ds:schemaRef ds:uri="http://schemas.microsoft.com/office/infopath/2007/PartnerControls"/>
    <ds:schemaRef ds:uri="d898263e-d0bf-4f8e-a2f9-30a033027c2d"/>
    <ds:schemaRef ds:uri="aa46c3ed-1995-40e5-9933-55b482b6b9a3"/>
  </ds:schemaRefs>
</ds:datastoreItem>
</file>

<file path=customXml/itemProps2.xml><?xml version="1.0" encoding="utf-8"?>
<ds:datastoreItem xmlns:ds="http://schemas.openxmlformats.org/officeDocument/2006/customXml" ds:itemID="{F8AB89FB-1184-4DC5-BF8C-518CC32D7B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974F78E-660E-48E2-AFB0-E0503620AE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1227</Words>
  <Application>Microsoft Office PowerPoint</Application>
  <PresentationFormat>Custom</PresentationFormat>
  <Paragraphs>250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Siobhan Cordery</cp:lastModifiedBy>
  <cp:revision>1</cp:revision>
  <dcterms:modified xsi:type="dcterms:W3CDTF">2024-10-24T16:36:28Z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63603200</vt:r8>
  </property>
</Properties>
</file>