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9"/>
  </p:notesMasterIdLst>
  <p:sldIdLst>
    <p:sldId id="256" r:id="rId5"/>
    <p:sldId id="257" r:id="rId6"/>
    <p:sldId id="259" r:id="rId7"/>
    <p:sldId id="260" r:id="rId8"/>
  </p:sldIdLst>
  <p:sldSz cx="7559675" cy="10691813"/>
  <p:notesSz cx="6858000" cy="9144000"/>
  <p:embeddedFontLst>
    <p:embeddedFont>
      <p:font typeface="ABeeZee" panose="020B0604020202020204" charset="0"/>
      <p:regular r:id="rId10"/>
      <p: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9996DC4-F89A-4321-BA99-1BBA91D08133}">
  <a:tblStyle styleId="{A9996DC4-F89A-4321-BA99-1BBA91D0813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3108" y="9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be19fbed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be19fbed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3be19fbed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3be19fbed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be19fbed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be19fbed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 vowel words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thump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help the farmer put up the tent.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lift up the lamp so I can see the chart.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best gift is the big green box.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C3C9D42F-DE04-4CF8-931D-0D5122C9BA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3592" y="405342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2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 vowel words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8" name="Google Shape;68;p14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thank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champ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shift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truck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milk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chimp sits on the bench to munch a carrot.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cannot swim in the pond with the frogs.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me the milk so I can make a hot drink.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B6B2EA65-7C36-4F01-A61C-29D3C8CBC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8622" y="445322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6"/>
          <p:cNvGraphicFramePr/>
          <p:nvPr>
            <p:extLst>
              <p:ext uri="{D42A27DB-BD31-4B8C-83A1-F6EECF244321}">
                <p14:modId xmlns:p14="http://schemas.microsoft.com/office/powerpoint/2010/main" val="343908389"/>
              </p:ext>
            </p:extLst>
          </p:nvPr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4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/ compound words 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9" name="Google Shape;89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0" name="Google Shape;90;p16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forest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blanket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children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freshness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present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windmill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lunchbox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shampoo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wooden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are strong and we sprint in the forest.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shampoo smells of blossom.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second chimpanzee got a present.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897D309-5746-4A67-9849-11AC705C61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543" y="445322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7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5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ending in: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-ing</a:t>
                      </a:r>
                      <a:r>
                        <a:rPr lang="en-GB" sz="15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-ed</a:t>
                      </a:r>
                      <a:r>
                        <a:rPr lang="en-GB" sz="15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/t/id/ed/ </a:t>
                      </a:r>
                      <a:r>
                        <a:rPr lang="en-GB" sz="15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-est</a:t>
                      </a:r>
                      <a:endParaRPr sz="17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" name="Google Shape;100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1" name="Google Shape;101;p17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2" name="Google Shape;102;p17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bumping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snapping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jumping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swimming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helped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cracked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grunted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melted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plumpest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softest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jumped up and bumped his leg.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hunted for food in the pond.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have the softest blanket that there is.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9432225"/>
          <a:ext cx="6908600" cy="889400"/>
        </p:xfrm>
        <a:graphic>
          <a:graphicData uri="http://schemas.openxmlformats.org/drawingml/2006/table">
            <a:tbl>
              <a:tblPr>
                <a:noFill/>
                <a:tableStyleId>{A9996DC4-F89A-4321-BA99-1BBA91D08133}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3DC207DB-27DD-4FB9-BE6E-DDBECD6B3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8582" y="440905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3C0C49-7F8A-428F-8E38-06E7304723D7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aa46c3ed-1995-40e5-9933-55b482b6b9a3"/>
    <ds:schemaRef ds:uri="d898263e-d0bf-4f8e-a2f9-30a033027c2d"/>
  </ds:schemaRefs>
</ds:datastoreItem>
</file>

<file path=customXml/itemProps2.xml><?xml version="1.0" encoding="utf-8"?>
<ds:datastoreItem xmlns:ds="http://schemas.openxmlformats.org/officeDocument/2006/customXml" ds:itemID="{B8C7CE35-191B-4F8A-9B03-4BE8DCF182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BF396A-2A27-4396-8D29-31E03A9ED5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978</Words>
  <Application>Microsoft Office PowerPoint</Application>
  <PresentationFormat>Custom</PresentationFormat>
  <Paragraphs>306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63599200</vt:r8>
  </property>
</Properties>
</file>